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3477875" cy="8210550"/>
  <p:notesSz cx="8210550" cy="134778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57588" cy="6762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51375" y="0"/>
            <a:ext cx="3557588" cy="6762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E322B-EB7D-C045-89D8-C05C6E4AAD8E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1475" y="1684338"/>
            <a:ext cx="7467600" cy="45497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0738" y="6486525"/>
            <a:ext cx="6569075" cy="5307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2801600"/>
            <a:ext cx="3557588" cy="6762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51375" y="12801600"/>
            <a:ext cx="3557588" cy="6762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ACC70-DC48-664E-BEA6-CF8C4BD2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52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 /><Relationship Id="rId1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 /><Relationship Id="rId13" Type="http://schemas.openxmlformats.org/officeDocument/2006/relationships/image" Target="../media/image11.svg" /><Relationship Id="rId18" Type="http://schemas.openxmlformats.org/officeDocument/2006/relationships/image" Target="../media/image16.png" /><Relationship Id="rId3" Type="http://schemas.openxmlformats.org/officeDocument/2006/relationships/image" Target="../media/image1.png" /><Relationship Id="rId21" Type="http://schemas.openxmlformats.org/officeDocument/2006/relationships/image" Target="../media/image19.svg" /><Relationship Id="rId7" Type="http://schemas.openxmlformats.org/officeDocument/2006/relationships/image" Target="../media/image5.svg" /><Relationship Id="rId12" Type="http://schemas.openxmlformats.org/officeDocument/2006/relationships/image" Target="../media/image10.png" /><Relationship Id="rId17" Type="http://schemas.openxmlformats.org/officeDocument/2006/relationships/image" Target="../media/image15.svg" /><Relationship Id="rId2" Type="http://schemas.openxmlformats.org/officeDocument/2006/relationships/notesSlide" Target="../notesSlides/notesSlide1.xml" /><Relationship Id="rId16" Type="http://schemas.openxmlformats.org/officeDocument/2006/relationships/image" Target="../media/image14.png" /><Relationship Id="rId20" Type="http://schemas.openxmlformats.org/officeDocument/2006/relationships/image" Target="../media/image18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.png" /><Relationship Id="rId11" Type="http://schemas.openxmlformats.org/officeDocument/2006/relationships/image" Target="../media/image9.svg" /><Relationship Id="rId5" Type="http://schemas.openxmlformats.org/officeDocument/2006/relationships/image" Target="../media/image3.jpeg" /><Relationship Id="rId15" Type="http://schemas.openxmlformats.org/officeDocument/2006/relationships/image" Target="../media/image13.svg" /><Relationship Id="rId10" Type="http://schemas.openxmlformats.org/officeDocument/2006/relationships/image" Target="../media/image8.png" /><Relationship Id="rId19" Type="http://schemas.openxmlformats.org/officeDocument/2006/relationships/image" Target="../media/image17.svg" /><Relationship Id="rId4" Type="http://schemas.openxmlformats.org/officeDocument/2006/relationships/image" Target="../media/image2.svg" /><Relationship Id="rId9" Type="http://schemas.openxmlformats.org/officeDocument/2006/relationships/image" Target="../media/image7.svg" /><Relationship Id="rId14" Type="http://schemas.openxmlformats.org/officeDocument/2006/relationships/image" Target="../media/image12.pn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 /><Relationship Id="rId13" Type="http://schemas.openxmlformats.org/officeDocument/2006/relationships/image" Target="../media/image29.png" /><Relationship Id="rId18" Type="http://schemas.openxmlformats.org/officeDocument/2006/relationships/image" Target="../media/image34.png" /><Relationship Id="rId26" Type="http://schemas.openxmlformats.org/officeDocument/2006/relationships/image" Target="../media/image42.png" /><Relationship Id="rId39" Type="http://schemas.openxmlformats.org/officeDocument/2006/relationships/image" Target="../media/image55.png" /><Relationship Id="rId3" Type="http://schemas.openxmlformats.org/officeDocument/2006/relationships/image" Target="../media/image1.png" /><Relationship Id="rId21" Type="http://schemas.openxmlformats.org/officeDocument/2006/relationships/image" Target="../media/image37.svg" /><Relationship Id="rId34" Type="http://schemas.openxmlformats.org/officeDocument/2006/relationships/image" Target="../media/image50.png" /><Relationship Id="rId7" Type="http://schemas.openxmlformats.org/officeDocument/2006/relationships/image" Target="../media/image23.png" /><Relationship Id="rId12" Type="http://schemas.openxmlformats.org/officeDocument/2006/relationships/image" Target="../media/image28.svg" /><Relationship Id="rId17" Type="http://schemas.openxmlformats.org/officeDocument/2006/relationships/image" Target="../media/image33.svg" /><Relationship Id="rId25" Type="http://schemas.openxmlformats.org/officeDocument/2006/relationships/image" Target="../media/image41.svg" /><Relationship Id="rId33" Type="http://schemas.openxmlformats.org/officeDocument/2006/relationships/image" Target="../media/image49.svg" /><Relationship Id="rId38" Type="http://schemas.openxmlformats.org/officeDocument/2006/relationships/image" Target="../media/image54.png" /><Relationship Id="rId2" Type="http://schemas.openxmlformats.org/officeDocument/2006/relationships/notesSlide" Target="../notesSlides/notesSlide2.xml" /><Relationship Id="rId16" Type="http://schemas.openxmlformats.org/officeDocument/2006/relationships/image" Target="../media/image32.png" /><Relationship Id="rId20" Type="http://schemas.openxmlformats.org/officeDocument/2006/relationships/image" Target="../media/image36.png" /><Relationship Id="rId29" Type="http://schemas.openxmlformats.org/officeDocument/2006/relationships/image" Target="../media/image45.sv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2.svg" /><Relationship Id="rId11" Type="http://schemas.openxmlformats.org/officeDocument/2006/relationships/image" Target="../media/image27.png" /><Relationship Id="rId24" Type="http://schemas.openxmlformats.org/officeDocument/2006/relationships/image" Target="../media/image40.png" /><Relationship Id="rId32" Type="http://schemas.openxmlformats.org/officeDocument/2006/relationships/image" Target="../media/image48.png" /><Relationship Id="rId37" Type="http://schemas.openxmlformats.org/officeDocument/2006/relationships/image" Target="../media/image53.png" /><Relationship Id="rId5" Type="http://schemas.openxmlformats.org/officeDocument/2006/relationships/image" Target="../media/image21.png" /><Relationship Id="rId15" Type="http://schemas.openxmlformats.org/officeDocument/2006/relationships/image" Target="../media/image31.svg" /><Relationship Id="rId23" Type="http://schemas.openxmlformats.org/officeDocument/2006/relationships/image" Target="../media/image39.svg" /><Relationship Id="rId28" Type="http://schemas.openxmlformats.org/officeDocument/2006/relationships/image" Target="../media/image44.png" /><Relationship Id="rId36" Type="http://schemas.openxmlformats.org/officeDocument/2006/relationships/image" Target="../media/image52.png" /><Relationship Id="rId10" Type="http://schemas.openxmlformats.org/officeDocument/2006/relationships/image" Target="../media/image26.svg" /><Relationship Id="rId19" Type="http://schemas.openxmlformats.org/officeDocument/2006/relationships/image" Target="../media/image35.svg" /><Relationship Id="rId31" Type="http://schemas.openxmlformats.org/officeDocument/2006/relationships/image" Target="../media/image47.svg" /><Relationship Id="rId4" Type="http://schemas.openxmlformats.org/officeDocument/2006/relationships/image" Target="../media/image20.svg" /><Relationship Id="rId9" Type="http://schemas.openxmlformats.org/officeDocument/2006/relationships/image" Target="../media/image25.png" /><Relationship Id="rId14" Type="http://schemas.openxmlformats.org/officeDocument/2006/relationships/image" Target="../media/image30.svg" /><Relationship Id="rId22" Type="http://schemas.openxmlformats.org/officeDocument/2006/relationships/image" Target="../media/image38.png" /><Relationship Id="rId27" Type="http://schemas.openxmlformats.org/officeDocument/2006/relationships/image" Target="../media/image43.svg" /><Relationship Id="rId30" Type="http://schemas.openxmlformats.org/officeDocument/2006/relationships/image" Target="../media/image46.png" /><Relationship Id="rId35" Type="http://schemas.openxmlformats.org/officeDocument/2006/relationships/image" Target="../media/image51.sv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 /><Relationship Id="rId13" Type="http://schemas.openxmlformats.org/officeDocument/2006/relationships/image" Target="../media/image64.png" /><Relationship Id="rId18" Type="http://schemas.openxmlformats.org/officeDocument/2006/relationships/image" Target="../media/image69.svg" /><Relationship Id="rId26" Type="http://schemas.openxmlformats.org/officeDocument/2006/relationships/image" Target="../media/image77.svg" /><Relationship Id="rId3" Type="http://schemas.openxmlformats.org/officeDocument/2006/relationships/image" Target="../media/image56.png" /><Relationship Id="rId21" Type="http://schemas.openxmlformats.org/officeDocument/2006/relationships/image" Target="../media/image72.png" /><Relationship Id="rId7" Type="http://schemas.openxmlformats.org/officeDocument/2006/relationships/image" Target="../media/image50.png" /><Relationship Id="rId12" Type="http://schemas.openxmlformats.org/officeDocument/2006/relationships/image" Target="../media/image63.svg" /><Relationship Id="rId17" Type="http://schemas.openxmlformats.org/officeDocument/2006/relationships/image" Target="../media/image68.svg" /><Relationship Id="rId25" Type="http://schemas.openxmlformats.org/officeDocument/2006/relationships/image" Target="../media/image76.png" /><Relationship Id="rId33" Type="http://schemas.openxmlformats.org/officeDocument/2006/relationships/image" Target="../media/image84.png" /><Relationship Id="rId2" Type="http://schemas.openxmlformats.org/officeDocument/2006/relationships/notesSlide" Target="../notesSlides/notesSlide3.xml" /><Relationship Id="rId16" Type="http://schemas.openxmlformats.org/officeDocument/2006/relationships/image" Target="../media/image67.svg" /><Relationship Id="rId20" Type="http://schemas.openxmlformats.org/officeDocument/2006/relationships/image" Target="../media/image71.svg" /><Relationship Id="rId29" Type="http://schemas.openxmlformats.org/officeDocument/2006/relationships/image" Target="../media/image80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59.svg" /><Relationship Id="rId11" Type="http://schemas.openxmlformats.org/officeDocument/2006/relationships/image" Target="../media/image62.png" /><Relationship Id="rId24" Type="http://schemas.openxmlformats.org/officeDocument/2006/relationships/image" Target="../media/image75.svg" /><Relationship Id="rId32" Type="http://schemas.openxmlformats.org/officeDocument/2006/relationships/image" Target="../media/image83.svg" /><Relationship Id="rId5" Type="http://schemas.openxmlformats.org/officeDocument/2006/relationships/image" Target="../media/image58.png" /><Relationship Id="rId15" Type="http://schemas.openxmlformats.org/officeDocument/2006/relationships/image" Target="../media/image66.png" /><Relationship Id="rId23" Type="http://schemas.openxmlformats.org/officeDocument/2006/relationships/image" Target="../media/image74.png" /><Relationship Id="rId28" Type="http://schemas.openxmlformats.org/officeDocument/2006/relationships/image" Target="../media/image79.svg" /><Relationship Id="rId10" Type="http://schemas.openxmlformats.org/officeDocument/2006/relationships/image" Target="../media/image61.svg" /><Relationship Id="rId19" Type="http://schemas.openxmlformats.org/officeDocument/2006/relationships/image" Target="../media/image70.png" /><Relationship Id="rId31" Type="http://schemas.openxmlformats.org/officeDocument/2006/relationships/image" Target="../media/image82.png" /><Relationship Id="rId4" Type="http://schemas.openxmlformats.org/officeDocument/2006/relationships/image" Target="../media/image57.svg" /><Relationship Id="rId9" Type="http://schemas.openxmlformats.org/officeDocument/2006/relationships/image" Target="../media/image60.png" /><Relationship Id="rId14" Type="http://schemas.openxmlformats.org/officeDocument/2006/relationships/image" Target="../media/image65.svg" /><Relationship Id="rId22" Type="http://schemas.openxmlformats.org/officeDocument/2006/relationships/image" Target="../media/image73.svg" /><Relationship Id="rId27" Type="http://schemas.openxmlformats.org/officeDocument/2006/relationships/image" Target="../media/image78.png" /><Relationship Id="rId30" Type="http://schemas.openxmlformats.org/officeDocument/2006/relationships/image" Target="../media/image81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 /><Relationship Id="rId13" Type="http://schemas.openxmlformats.org/officeDocument/2006/relationships/image" Target="../media/image92.png" /><Relationship Id="rId18" Type="http://schemas.openxmlformats.org/officeDocument/2006/relationships/image" Target="../media/image97.svg" /><Relationship Id="rId26" Type="http://schemas.openxmlformats.org/officeDocument/2006/relationships/image" Target="../media/image105.svg" /><Relationship Id="rId39" Type="http://schemas.openxmlformats.org/officeDocument/2006/relationships/image" Target="../media/image118.png" /><Relationship Id="rId3" Type="http://schemas.openxmlformats.org/officeDocument/2006/relationships/image" Target="../media/image56.png" /><Relationship Id="rId21" Type="http://schemas.openxmlformats.org/officeDocument/2006/relationships/image" Target="../media/image100.png" /><Relationship Id="rId34" Type="http://schemas.openxmlformats.org/officeDocument/2006/relationships/image" Target="../media/image113.svg" /><Relationship Id="rId7" Type="http://schemas.openxmlformats.org/officeDocument/2006/relationships/image" Target="../media/image50.png" /><Relationship Id="rId12" Type="http://schemas.openxmlformats.org/officeDocument/2006/relationships/image" Target="../media/image91.svg" /><Relationship Id="rId17" Type="http://schemas.openxmlformats.org/officeDocument/2006/relationships/image" Target="../media/image96.png" /><Relationship Id="rId25" Type="http://schemas.openxmlformats.org/officeDocument/2006/relationships/image" Target="../media/image104.png" /><Relationship Id="rId33" Type="http://schemas.openxmlformats.org/officeDocument/2006/relationships/image" Target="../media/image112.png" /><Relationship Id="rId38" Type="http://schemas.openxmlformats.org/officeDocument/2006/relationships/image" Target="../media/image117.png" /><Relationship Id="rId2" Type="http://schemas.openxmlformats.org/officeDocument/2006/relationships/notesSlide" Target="../notesSlides/notesSlide4.xml" /><Relationship Id="rId16" Type="http://schemas.openxmlformats.org/officeDocument/2006/relationships/image" Target="../media/image95.svg" /><Relationship Id="rId20" Type="http://schemas.openxmlformats.org/officeDocument/2006/relationships/image" Target="../media/image99.svg" /><Relationship Id="rId29" Type="http://schemas.openxmlformats.org/officeDocument/2006/relationships/image" Target="../media/image108.png" /><Relationship Id="rId41" Type="http://schemas.openxmlformats.org/officeDocument/2006/relationships/image" Target="../media/image120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87.svg" /><Relationship Id="rId11" Type="http://schemas.openxmlformats.org/officeDocument/2006/relationships/image" Target="../media/image90.png" /><Relationship Id="rId24" Type="http://schemas.openxmlformats.org/officeDocument/2006/relationships/image" Target="../media/image103.svg" /><Relationship Id="rId32" Type="http://schemas.openxmlformats.org/officeDocument/2006/relationships/image" Target="../media/image111.svg" /><Relationship Id="rId37" Type="http://schemas.openxmlformats.org/officeDocument/2006/relationships/image" Target="../media/image116.png" /><Relationship Id="rId40" Type="http://schemas.openxmlformats.org/officeDocument/2006/relationships/image" Target="../media/image119.png" /><Relationship Id="rId5" Type="http://schemas.openxmlformats.org/officeDocument/2006/relationships/image" Target="../media/image86.png" /><Relationship Id="rId15" Type="http://schemas.openxmlformats.org/officeDocument/2006/relationships/image" Target="../media/image94.png" /><Relationship Id="rId23" Type="http://schemas.openxmlformats.org/officeDocument/2006/relationships/image" Target="../media/image102.png" /><Relationship Id="rId28" Type="http://schemas.openxmlformats.org/officeDocument/2006/relationships/image" Target="../media/image107.svg" /><Relationship Id="rId36" Type="http://schemas.openxmlformats.org/officeDocument/2006/relationships/image" Target="../media/image115.svg" /><Relationship Id="rId10" Type="http://schemas.openxmlformats.org/officeDocument/2006/relationships/image" Target="../media/image89.svg" /><Relationship Id="rId19" Type="http://schemas.openxmlformats.org/officeDocument/2006/relationships/image" Target="../media/image98.png" /><Relationship Id="rId31" Type="http://schemas.openxmlformats.org/officeDocument/2006/relationships/image" Target="../media/image110.png" /><Relationship Id="rId4" Type="http://schemas.openxmlformats.org/officeDocument/2006/relationships/image" Target="../media/image85.svg" /><Relationship Id="rId9" Type="http://schemas.openxmlformats.org/officeDocument/2006/relationships/image" Target="../media/image88.png" /><Relationship Id="rId14" Type="http://schemas.openxmlformats.org/officeDocument/2006/relationships/image" Target="../media/image93.svg" /><Relationship Id="rId22" Type="http://schemas.openxmlformats.org/officeDocument/2006/relationships/image" Target="../media/image101.svg" /><Relationship Id="rId27" Type="http://schemas.openxmlformats.org/officeDocument/2006/relationships/image" Target="../media/image106.png" /><Relationship Id="rId30" Type="http://schemas.openxmlformats.org/officeDocument/2006/relationships/image" Target="../media/image109.svg" /><Relationship Id="rId35" Type="http://schemas.openxmlformats.org/officeDocument/2006/relationships/image" Target="../media/image114.png" 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 /><Relationship Id="rId18" Type="http://schemas.openxmlformats.org/officeDocument/2006/relationships/image" Target="../media/image133.svg" /><Relationship Id="rId26" Type="http://schemas.openxmlformats.org/officeDocument/2006/relationships/image" Target="../media/image139.png" /><Relationship Id="rId39" Type="http://schemas.openxmlformats.org/officeDocument/2006/relationships/image" Target="../media/image152.svg" /><Relationship Id="rId21" Type="http://schemas.openxmlformats.org/officeDocument/2006/relationships/image" Target="../media/image134.png" /><Relationship Id="rId34" Type="http://schemas.openxmlformats.org/officeDocument/2006/relationships/image" Target="../media/image147.png" /><Relationship Id="rId42" Type="http://schemas.openxmlformats.org/officeDocument/2006/relationships/image" Target="../media/image155.png" /><Relationship Id="rId47" Type="http://schemas.openxmlformats.org/officeDocument/2006/relationships/image" Target="../media/image160.svg" /><Relationship Id="rId50" Type="http://schemas.openxmlformats.org/officeDocument/2006/relationships/image" Target="../media/image163.png" /><Relationship Id="rId55" Type="http://schemas.openxmlformats.org/officeDocument/2006/relationships/image" Target="../media/image168.png" /><Relationship Id="rId7" Type="http://schemas.openxmlformats.org/officeDocument/2006/relationships/image" Target="../media/image124.png" /><Relationship Id="rId12" Type="http://schemas.openxmlformats.org/officeDocument/2006/relationships/image" Target="../media/image129.svg" /><Relationship Id="rId17" Type="http://schemas.openxmlformats.org/officeDocument/2006/relationships/image" Target="../media/image132.png" /><Relationship Id="rId25" Type="http://schemas.openxmlformats.org/officeDocument/2006/relationships/image" Target="../media/image138.svg" /><Relationship Id="rId33" Type="http://schemas.openxmlformats.org/officeDocument/2006/relationships/image" Target="../media/image146.svg" /><Relationship Id="rId38" Type="http://schemas.openxmlformats.org/officeDocument/2006/relationships/image" Target="../media/image151.png" /><Relationship Id="rId46" Type="http://schemas.openxmlformats.org/officeDocument/2006/relationships/image" Target="../media/image159.png" /><Relationship Id="rId2" Type="http://schemas.openxmlformats.org/officeDocument/2006/relationships/notesSlide" Target="../notesSlides/notesSlide5.xml" /><Relationship Id="rId16" Type="http://schemas.openxmlformats.org/officeDocument/2006/relationships/image" Target="../media/image39.svg" /><Relationship Id="rId20" Type="http://schemas.openxmlformats.org/officeDocument/2006/relationships/image" Target="../media/image51.svg" /><Relationship Id="rId29" Type="http://schemas.openxmlformats.org/officeDocument/2006/relationships/image" Target="../media/image142.svg" /><Relationship Id="rId41" Type="http://schemas.openxmlformats.org/officeDocument/2006/relationships/image" Target="../media/image154.svg" /><Relationship Id="rId54" Type="http://schemas.openxmlformats.org/officeDocument/2006/relationships/image" Target="../media/image167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23.svg" /><Relationship Id="rId11" Type="http://schemas.openxmlformats.org/officeDocument/2006/relationships/image" Target="../media/image128.png" /><Relationship Id="rId24" Type="http://schemas.openxmlformats.org/officeDocument/2006/relationships/image" Target="../media/image137.png" /><Relationship Id="rId32" Type="http://schemas.openxmlformats.org/officeDocument/2006/relationships/image" Target="../media/image145.png" /><Relationship Id="rId37" Type="http://schemas.openxmlformats.org/officeDocument/2006/relationships/image" Target="../media/image150.svg" /><Relationship Id="rId40" Type="http://schemas.openxmlformats.org/officeDocument/2006/relationships/image" Target="../media/image153.png" /><Relationship Id="rId45" Type="http://schemas.openxmlformats.org/officeDocument/2006/relationships/image" Target="../media/image158.svg" /><Relationship Id="rId53" Type="http://schemas.openxmlformats.org/officeDocument/2006/relationships/image" Target="../media/image166.svg" /><Relationship Id="rId58" Type="http://schemas.openxmlformats.org/officeDocument/2006/relationships/image" Target="../media/image171.svg" /><Relationship Id="rId5" Type="http://schemas.openxmlformats.org/officeDocument/2006/relationships/image" Target="../media/image122.png" /><Relationship Id="rId15" Type="http://schemas.openxmlformats.org/officeDocument/2006/relationships/image" Target="../media/image38.png" /><Relationship Id="rId23" Type="http://schemas.openxmlformats.org/officeDocument/2006/relationships/image" Target="../media/image136.svg" /><Relationship Id="rId28" Type="http://schemas.openxmlformats.org/officeDocument/2006/relationships/image" Target="../media/image141.png" /><Relationship Id="rId36" Type="http://schemas.openxmlformats.org/officeDocument/2006/relationships/image" Target="../media/image149.png" /><Relationship Id="rId49" Type="http://schemas.openxmlformats.org/officeDocument/2006/relationships/image" Target="../media/image162.svg" /><Relationship Id="rId57" Type="http://schemas.openxmlformats.org/officeDocument/2006/relationships/image" Target="../media/image170.png" /><Relationship Id="rId10" Type="http://schemas.openxmlformats.org/officeDocument/2006/relationships/image" Target="../media/image127.svg" /><Relationship Id="rId19" Type="http://schemas.openxmlformats.org/officeDocument/2006/relationships/image" Target="../media/image50.png" /><Relationship Id="rId31" Type="http://schemas.openxmlformats.org/officeDocument/2006/relationships/image" Target="../media/image144.svg" /><Relationship Id="rId44" Type="http://schemas.openxmlformats.org/officeDocument/2006/relationships/image" Target="../media/image157.png" /><Relationship Id="rId52" Type="http://schemas.openxmlformats.org/officeDocument/2006/relationships/image" Target="../media/image165.png" /><Relationship Id="rId4" Type="http://schemas.openxmlformats.org/officeDocument/2006/relationships/image" Target="../media/image121.svg" /><Relationship Id="rId9" Type="http://schemas.openxmlformats.org/officeDocument/2006/relationships/image" Target="../media/image126.png" /><Relationship Id="rId14" Type="http://schemas.openxmlformats.org/officeDocument/2006/relationships/image" Target="../media/image131.svg" /><Relationship Id="rId22" Type="http://schemas.openxmlformats.org/officeDocument/2006/relationships/image" Target="../media/image135.png" /><Relationship Id="rId27" Type="http://schemas.openxmlformats.org/officeDocument/2006/relationships/image" Target="../media/image140.svg" /><Relationship Id="rId30" Type="http://schemas.openxmlformats.org/officeDocument/2006/relationships/image" Target="../media/image143.png" /><Relationship Id="rId35" Type="http://schemas.openxmlformats.org/officeDocument/2006/relationships/image" Target="../media/image148.svg" /><Relationship Id="rId43" Type="http://schemas.openxmlformats.org/officeDocument/2006/relationships/image" Target="../media/image156.svg" /><Relationship Id="rId48" Type="http://schemas.openxmlformats.org/officeDocument/2006/relationships/image" Target="../media/image161.png" /><Relationship Id="rId56" Type="http://schemas.openxmlformats.org/officeDocument/2006/relationships/image" Target="../media/image169.svg" /><Relationship Id="rId8" Type="http://schemas.openxmlformats.org/officeDocument/2006/relationships/image" Target="../media/image125.svg" /><Relationship Id="rId51" Type="http://schemas.openxmlformats.org/officeDocument/2006/relationships/image" Target="../media/image164.svg" /><Relationship Id="rId3" Type="http://schemas.openxmlformats.org/officeDocument/2006/relationships/image" Target="../media/image56.png" 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 /><Relationship Id="rId18" Type="http://schemas.openxmlformats.org/officeDocument/2006/relationships/image" Target="../media/image178.svg" /><Relationship Id="rId26" Type="http://schemas.openxmlformats.org/officeDocument/2006/relationships/image" Target="../media/image182.png" /><Relationship Id="rId39" Type="http://schemas.openxmlformats.org/officeDocument/2006/relationships/image" Target="../media/image191.svg" /><Relationship Id="rId21" Type="http://schemas.openxmlformats.org/officeDocument/2006/relationships/image" Target="../media/image179.png" /><Relationship Id="rId34" Type="http://schemas.openxmlformats.org/officeDocument/2006/relationships/image" Target="../media/image186.png" /><Relationship Id="rId42" Type="http://schemas.openxmlformats.org/officeDocument/2006/relationships/image" Target="../media/image194.png" /><Relationship Id="rId47" Type="http://schemas.openxmlformats.org/officeDocument/2006/relationships/image" Target="../media/image199.svg" /><Relationship Id="rId50" Type="http://schemas.openxmlformats.org/officeDocument/2006/relationships/image" Target="../media/image202.png" /><Relationship Id="rId55" Type="http://schemas.openxmlformats.org/officeDocument/2006/relationships/image" Target="../media/image207.png" /><Relationship Id="rId7" Type="http://schemas.openxmlformats.org/officeDocument/2006/relationships/image" Target="../media/image174.png" /><Relationship Id="rId12" Type="http://schemas.openxmlformats.org/officeDocument/2006/relationships/image" Target="../media/image129.svg" /><Relationship Id="rId17" Type="http://schemas.openxmlformats.org/officeDocument/2006/relationships/image" Target="../media/image132.png" /><Relationship Id="rId25" Type="http://schemas.openxmlformats.org/officeDocument/2006/relationships/image" Target="../media/image181.svg" /><Relationship Id="rId33" Type="http://schemas.openxmlformats.org/officeDocument/2006/relationships/image" Target="../media/image185.svg" /><Relationship Id="rId38" Type="http://schemas.openxmlformats.org/officeDocument/2006/relationships/image" Target="../media/image190.png" /><Relationship Id="rId46" Type="http://schemas.openxmlformats.org/officeDocument/2006/relationships/image" Target="../media/image198.png" /><Relationship Id="rId2" Type="http://schemas.openxmlformats.org/officeDocument/2006/relationships/notesSlide" Target="../notesSlides/notesSlide6.xml" /><Relationship Id="rId16" Type="http://schemas.openxmlformats.org/officeDocument/2006/relationships/image" Target="../media/image39.svg" /><Relationship Id="rId20" Type="http://schemas.openxmlformats.org/officeDocument/2006/relationships/image" Target="../media/image51.svg" /><Relationship Id="rId29" Type="http://schemas.openxmlformats.org/officeDocument/2006/relationships/image" Target="../media/image142.svg" /><Relationship Id="rId41" Type="http://schemas.openxmlformats.org/officeDocument/2006/relationships/image" Target="../media/image193.svg" /><Relationship Id="rId54" Type="http://schemas.openxmlformats.org/officeDocument/2006/relationships/image" Target="../media/image206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73.svg" /><Relationship Id="rId11" Type="http://schemas.openxmlformats.org/officeDocument/2006/relationships/image" Target="../media/image128.png" /><Relationship Id="rId24" Type="http://schemas.openxmlformats.org/officeDocument/2006/relationships/image" Target="../media/image180.png" /><Relationship Id="rId32" Type="http://schemas.openxmlformats.org/officeDocument/2006/relationships/image" Target="../media/image184.png" /><Relationship Id="rId37" Type="http://schemas.openxmlformats.org/officeDocument/2006/relationships/image" Target="../media/image189.svg" /><Relationship Id="rId40" Type="http://schemas.openxmlformats.org/officeDocument/2006/relationships/image" Target="../media/image192.png" /><Relationship Id="rId45" Type="http://schemas.openxmlformats.org/officeDocument/2006/relationships/image" Target="../media/image197.svg" /><Relationship Id="rId53" Type="http://schemas.openxmlformats.org/officeDocument/2006/relationships/image" Target="../media/image205.svg" /><Relationship Id="rId58" Type="http://schemas.openxmlformats.org/officeDocument/2006/relationships/image" Target="../media/image210.svg" /><Relationship Id="rId5" Type="http://schemas.openxmlformats.org/officeDocument/2006/relationships/image" Target="../media/image122.png" /><Relationship Id="rId15" Type="http://schemas.openxmlformats.org/officeDocument/2006/relationships/image" Target="../media/image38.png" /><Relationship Id="rId23" Type="http://schemas.openxmlformats.org/officeDocument/2006/relationships/image" Target="../media/image136.svg" /><Relationship Id="rId28" Type="http://schemas.openxmlformats.org/officeDocument/2006/relationships/image" Target="../media/image141.png" /><Relationship Id="rId36" Type="http://schemas.openxmlformats.org/officeDocument/2006/relationships/image" Target="../media/image188.png" /><Relationship Id="rId49" Type="http://schemas.openxmlformats.org/officeDocument/2006/relationships/image" Target="../media/image201.svg" /><Relationship Id="rId57" Type="http://schemas.openxmlformats.org/officeDocument/2006/relationships/image" Target="../media/image209.png" /><Relationship Id="rId10" Type="http://schemas.openxmlformats.org/officeDocument/2006/relationships/image" Target="../media/image177.svg" /><Relationship Id="rId19" Type="http://schemas.openxmlformats.org/officeDocument/2006/relationships/image" Target="../media/image50.png" /><Relationship Id="rId31" Type="http://schemas.openxmlformats.org/officeDocument/2006/relationships/image" Target="../media/image144.svg" /><Relationship Id="rId44" Type="http://schemas.openxmlformats.org/officeDocument/2006/relationships/image" Target="../media/image196.png" /><Relationship Id="rId52" Type="http://schemas.openxmlformats.org/officeDocument/2006/relationships/image" Target="../media/image204.png" /><Relationship Id="rId4" Type="http://schemas.openxmlformats.org/officeDocument/2006/relationships/image" Target="../media/image172.svg" /><Relationship Id="rId9" Type="http://schemas.openxmlformats.org/officeDocument/2006/relationships/image" Target="../media/image176.png" /><Relationship Id="rId14" Type="http://schemas.openxmlformats.org/officeDocument/2006/relationships/image" Target="../media/image131.svg" /><Relationship Id="rId22" Type="http://schemas.openxmlformats.org/officeDocument/2006/relationships/image" Target="../media/image135.png" /><Relationship Id="rId27" Type="http://schemas.openxmlformats.org/officeDocument/2006/relationships/image" Target="../media/image183.svg" /><Relationship Id="rId30" Type="http://schemas.openxmlformats.org/officeDocument/2006/relationships/image" Target="../media/image143.png" /><Relationship Id="rId35" Type="http://schemas.openxmlformats.org/officeDocument/2006/relationships/image" Target="../media/image187.svg" /><Relationship Id="rId43" Type="http://schemas.openxmlformats.org/officeDocument/2006/relationships/image" Target="../media/image195.svg" /><Relationship Id="rId48" Type="http://schemas.openxmlformats.org/officeDocument/2006/relationships/image" Target="../media/image200.png" /><Relationship Id="rId56" Type="http://schemas.openxmlformats.org/officeDocument/2006/relationships/image" Target="../media/image208.svg" /><Relationship Id="rId8" Type="http://schemas.openxmlformats.org/officeDocument/2006/relationships/image" Target="../media/image175.svg" /><Relationship Id="rId51" Type="http://schemas.openxmlformats.org/officeDocument/2006/relationships/image" Target="../media/image203.svg" /><Relationship Id="rId3" Type="http://schemas.openxmlformats.org/officeDocument/2006/relationships/image" Target="../media/image56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 /><Relationship Id="rId13" Type="http://schemas.openxmlformats.org/officeDocument/2006/relationships/image" Target="../media/image220.png" /><Relationship Id="rId18" Type="http://schemas.openxmlformats.org/officeDocument/2006/relationships/image" Target="../media/image129.svg" /><Relationship Id="rId26" Type="http://schemas.openxmlformats.org/officeDocument/2006/relationships/image" Target="../media/image51.svg" /><Relationship Id="rId3" Type="http://schemas.openxmlformats.org/officeDocument/2006/relationships/image" Target="../media/image1.png" /><Relationship Id="rId21" Type="http://schemas.openxmlformats.org/officeDocument/2006/relationships/image" Target="../media/image38.png" /><Relationship Id="rId34" Type="http://schemas.openxmlformats.org/officeDocument/2006/relationships/image" Target="../media/image235.svg" /><Relationship Id="rId7" Type="http://schemas.openxmlformats.org/officeDocument/2006/relationships/image" Target="../media/image214.png" /><Relationship Id="rId12" Type="http://schemas.openxmlformats.org/officeDocument/2006/relationships/image" Target="../media/image219.svg" /><Relationship Id="rId17" Type="http://schemas.openxmlformats.org/officeDocument/2006/relationships/image" Target="../media/image128.png" /><Relationship Id="rId25" Type="http://schemas.openxmlformats.org/officeDocument/2006/relationships/image" Target="../media/image50.png" /><Relationship Id="rId33" Type="http://schemas.openxmlformats.org/officeDocument/2006/relationships/image" Target="../media/image234.png" /><Relationship Id="rId2" Type="http://schemas.openxmlformats.org/officeDocument/2006/relationships/notesSlide" Target="../notesSlides/notesSlide7.xml" /><Relationship Id="rId16" Type="http://schemas.openxmlformats.org/officeDocument/2006/relationships/image" Target="../media/image223.svg" /><Relationship Id="rId20" Type="http://schemas.openxmlformats.org/officeDocument/2006/relationships/image" Target="../media/image225.svg" /><Relationship Id="rId29" Type="http://schemas.openxmlformats.org/officeDocument/2006/relationships/image" Target="../media/image230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13.svg" /><Relationship Id="rId11" Type="http://schemas.openxmlformats.org/officeDocument/2006/relationships/image" Target="../media/image218.png" /><Relationship Id="rId24" Type="http://schemas.openxmlformats.org/officeDocument/2006/relationships/image" Target="../media/image227.svg" /><Relationship Id="rId32" Type="http://schemas.openxmlformats.org/officeDocument/2006/relationships/image" Target="../media/image233.jpeg" /><Relationship Id="rId5" Type="http://schemas.openxmlformats.org/officeDocument/2006/relationships/image" Target="../media/image212.png" /><Relationship Id="rId15" Type="http://schemas.openxmlformats.org/officeDocument/2006/relationships/image" Target="../media/image222.png" /><Relationship Id="rId23" Type="http://schemas.openxmlformats.org/officeDocument/2006/relationships/image" Target="../media/image226.png" /><Relationship Id="rId28" Type="http://schemas.openxmlformats.org/officeDocument/2006/relationships/image" Target="../media/image229.jpeg" /><Relationship Id="rId10" Type="http://schemas.openxmlformats.org/officeDocument/2006/relationships/image" Target="../media/image217.svg" /><Relationship Id="rId19" Type="http://schemas.openxmlformats.org/officeDocument/2006/relationships/image" Target="../media/image224.png" /><Relationship Id="rId31" Type="http://schemas.openxmlformats.org/officeDocument/2006/relationships/image" Target="../media/image232.jpeg" /><Relationship Id="rId4" Type="http://schemas.openxmlformats.org/officeDocument/2006/relationships/image" Target="../media/image211.svg" /><Relationship Id="rId9" Type="http://schemas.openxmlformats.org/officeDocument/2006/relationships/image" Target="../media/image216.png" /><Relationship Id="rId14" Type="http://schemas.openxmlformats.org/officeDocument/2006/relationships/image" Target="../media/image221.svg" /><Relationship Id="rId22" Type="http://schemas.openxmlformats.org/officeDocument/2006/relationships/image" Target="../media/image39.svg" /><Relationship Id="rId27" Type="http://schemas.openxmlformats.org/officeDocument/2006/relationships/image" Target="../media/image228.jpeg" /><Relationship Id="rId30" Type="http://schemas.openxmlformats.org/officeDocument/2006/relationships/image" Target="../media/image231.jpe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 /><Relationship Id="rId13" Type="http://schemas.openxmlformats.org/officeDocument/2006/relationships/image" Target="../media/image243.png" /><Relationship Id="rId18" Type="http://schemas.openxmlformats.org/officeDocument/2006/relationships/image" Target="../media/image129.svg" /><Relationship Id="rId26" Type="http://schemas.openxmlformats.org/officeDocument/2006/relationships/image" Target="../media/image51.svg" /><Relationship Id="rId3" Type="http://schemas.openxmlformats.org/officeDocument/2006/relationships/image" Target="../media/image1.png" /><Relationship Id="rId21" Type="http://schemas.openxmlformats.org/officeDocument/2006/relationships/image" Target="../media/image38.png" /><Relationship Id="rId7" Type="http://schemas.openxmlformats.org/officeDocument/2006/relationships/image" Target="../media/image214.png" /><Relationship Id="rId12" Type="http://schemas.openxmlformats.org/officeDocument/2006/relationships/image" Target="../media/image242.svg" /><Relationship Id="rId17" Type="http://schemas.openxmlformats.org/officeDocument/2006/relationships/image" Target="../media/image128.png" /><Relationship Id="rId25" Type="http://schemas.openxmlformats.org/officeDocument/2006/relationships/image" Target="../media/image50.png" /><Relationship Id="rId2" Type="http://schemas.openxmlformats.org/officeDocument/2006/relationships/notesSlide" Target="../notesSlides/notesSlide8.xml" /><Relationship Id="rId16" Type="http://schemas.openxmlformats.org/officeDocument/2006/relationships/image" Target="../media/image246.svg" /><Relationship Id="rId20" Type="http://schemas.openxmlformats.org/officeDocument/2006/relationships/image" Target="../media/image225.svg" /><Relationship Id="rId29" Type="http://schemas.openxmlformats.org/officeDocument/2006/relationships/image" Target="../media/image250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38.svg" /><Relationship Id="rId11" Type="http://schemas.openxmlformats.org/officeDocument/2006/relationships/image" Target="../media/image241.png" /><Relationship Id="rId24" Type="http://schemas.openxmlformats.org/officeDocument/2006/relationships/image" Target="../media/image247.svg" /><Relationship Id="rId5" Type="http://schemas.openxmlformats.org/officeDocument/2006/relationships/image" Target="../media/image237.png" /><Relationship Id="rId15" Type="http://schemas.openxmlformats.org/officeDocument/2006/relationships/image" Target="../media/image245.png" /><Relationship Id="rId23" Type="http://schemas.openxmlformats.org/officeDocument/2006/relationships/image" Target="../media/image226.png" /><Relationship Id="rId28" Type="http://schemas.openxmlformats.org/officeDocument/2006/relationships/image" Target="../media/image249.jpeg" /><Relationship Id="rId10" Type="http://schemas.openxmlformats.org/officeDocument/2006/relationships/image" Target="../media/image240.svg" /><Relationship Id="rId19" Type="http://schemas.openxmlformats.org/officeDocument/2006/relationships/image" Target="../media/image224.png" /><Relationship Id="rId31" Type="http://schemas.openxmlformats.org/officeDocument/2006/relationships/image" Target="../media/image252.svg" /><Relationship Id="rId4" Type="http://schemas.openxmlformats.org/officeDocument/2006/relationships/image" Target="../media/image236.svg" /><Relationship Id="rId9" Type="http://schemas.openxmlformats.org/officeDocument/2006/relationships/image" Target="../media/image239.png" /><Relationship Id="rId14" Type="http://schemas.openxmlformats.org/officeDocument/2006/relationships/image" Target="../media/image244.svg" /><Relationship Id="rId22" Type="http://schemas.openxmlformats.org/officeDocument/2006/relationships/image" Target="../media/image39.svg" /><Relationship Id="rId27" Type="http://schemas.openxmlformats.org/officeDocument/2006/relationships/image" Target="../media/image248.jpeg" /><Relationship Id="rId30" Type="http://schemas.openxmlformats.org/officeDocument/2006/relationships/image" Target="../media/image251.png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 /><Relationship Id="rId3" Type="http://schemas.openxmlformats.org/officeDocument/2006/relationships/image" Target="../media/image253.jpeg" /><Relationship Id="rId7" Type="http://schemas.openxmlformats.org/officeDocument/2006/relationships/image" Target="../media/image257.sv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56.png" /><Relationship Id="rId5" Type="http://schemas.openxmlformats.org/officeDocument/2006/relationships/image" Target="../media/image255.svg" /><Relationship Id="rId4" Type="http://schemas.openxmlformats.org/officeDocument/2006/relationships/image" Target="../media/image254.png" /><Relationship Id="rId9" Type="http://schemas.openxmlformats.org/officeDocument/2006/relationships/image" Target="../media/image259.sv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3477875" cy="82105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5543550" cy="82105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0" y="0"/>
            <a:ext cx="5543550" cy="82105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276975" y="1476375"/>
            <a:ext cx="6734175" cy="24574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276975" y="923925"/>
            <a:ext cx="5514496" cy="65131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276975" y="5029200"/>
            <a:ext cx="236220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6315075" y="5638800"/>
            <a:ext cx="2830919" cy="5910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315075" y="6600825"/>
            <a:ext cx="2829617" cy="5910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676275" y="5457825"/>
            <a:ext cx="4188589" cy="244607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705975" y="5619750"/>
            <a:ext cx="2830919" cy="5910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3477875" cy="82105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85800" y="1447800"/>
            <a:ext cx="10201275" cy="914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5800" y="3114675"/>
            <a:ext cx="11630025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2550" y="3705225"/>
            <a:ext cx="1686632" cy="19335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324350" y="5514975"/>
            <a:ext cx="1686632" cy="19335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7296150" y="3705225"/>
            <a:ext cx="1686632" cy="19335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0267950" y="5514975"/>
            <a:ext cx="1686632" cy="19335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2867025" y="4924425"/>
            <a:ext cx="1814215" cy="108109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5705475" y="4914900"/>
            <a:ext cx="1739271" cy="114733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8867775" y="4848225"/>
            <a:ext cx="1739373" cy="1175489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685800" y="2733675"/>
            <a:ext cx="11277600" cy="1828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790575" y="5943600"/>
            <a:ext cx="2819400" cy="1562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3771900" y="4114800"/>
            <a:ext cx="2743200" cy="1562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6734175" y="5905500"/>
            <a:ext cx="2819400" cy="1562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9705975" y="4448175"/>
            <a:ext cx="2819400" cy="1562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85800" y="466725"/>
            <a:ext cx="3219450" cy="7048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095750" y="800100"/>
            <a:ext cx="4886362" cy="4758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6"/>
          <a:srcRect/>
          <a:stretch/>
        </p:blipFill>
        <p:spPr>
          <a:xfrm>
            <a:off x="1838325" y="4048125"/>
            <a:ext cx="704850" cy="7048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7"/>
          <a:srcRect/>
          <a:stretch/>
        </p:blipFill>
        <p:spPr>
          <a:xfrm>
            <a:off x="10763250" y="6381750"/>
            <a:ext cx="685800" cy="685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8"/>
          <a:srcRect/>
          <a:stretch/>
        </p:blipFill>
        <p:spPr>
          <a:xfrm>
            <a:off x="4781550" y="6372225"/>
            <a:ext cx="762000" cy="762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9"/>
          <a:srcRect/>
          <a:stretch/>
        </p:blipFill>
        <p:spPr>
          <a:xfrm>
            <a:off x="7762875" y="4067175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3477875" cy="82105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81050" y="533400"/>
            <a:ext cx="5667375" cy="7048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743700" y="847725"/>
            <a:ext cx="4886362" cy="475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38250" y="1981200"/>
            <a:ext cx="1952625" cy="40528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762625" y="1981200"/>
            <a:ext cx="165735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86975" y="1981200"/>
            <a:ext cx="1895475" cy="405289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23975" y="2847975"/>
            <a:ext cx="1686637" cy="19335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5734050" y="2847975"/>
            <a:ext cx="1686637" cy="19335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201275" y="2847975"/>
            <a:ext cx="1686637" cy="193357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991100" y="5172075"/>
            <a:ext cx="3505200" cy="205831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781050" y="5943600"/>
            <a:ext cx="3505200" cy="20288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781050" y="5210175"/>
            <a:ext cx="3200705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2962275" y="3829050"/>
            <a:ext cx="2800350" cy="1828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7372350" y="3838575"/>
            <a:ext cx="2876550" cy="1828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1752600" y="3152775"/>
            <a:ext cx="828675" cy="8286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/>
          <a:srcRect/>
          <a:stretch/>
        </p:blipFill>
        <p:spPr>
          <a:xfrm>
            <a:off x="6153150" y="3143250"/>
            <a:ext cx="857250" cy="857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9505950" y="5172075"/>
            <a:ext cx="3505200" cy="202882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3"/>
          <a:srcRect/>
          <a:stretch/>
        </p:blipFill>
        <p:spPr>
          <a:xfrm>
            <a:off x="10582275" y="311467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3477875" cy="82105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81050" y="533400"/>
            <a:ext cx="2590800" cy="7048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743325" y="847725"/>
            <a:ext cx="4886362" cy="475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81050" y="3133725"/>
            <a:ext cx="4029075" cy="40290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315200" y="1981200"/>
            <a:ext cx="5648325" cy="7715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7315200" y="3133725"/>
            <a:ext cx="5610225" cy="7715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315200" y="4286250"/>
            <a:ext cx="5610397" cy="7715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7315200" y="5438775"/>
            <a:ext cx="5610225" cy="7715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7315200" y="6591300"/>
            <a:ext cx="5610225" cy="95440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3143250" y="2724150"/>
            <a:ext cx="2143125" cy="4858269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3695700" y="2409825"/>
            <a:ext cx="3220734" cy="45702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4886325" y="3486150"/>
            <a:ext cx="2020825" cy="34741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5229225" y="4676775"/>
            <a:ext cx="1657350" cy="1828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5248275" y="5629275"/>
            <a:ext cx="1644258" cy="214161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4772025" y="6638925"/>
            <a:ext cx="2106283" cy="37606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6877050" y="2381250"/>
            <a:ext cx="76200" cy="76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6877050" y="3448050"/>
            <a:ext cx="76200" cy="76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6877050" y="4648200"/>
            <a:ext cx="76200" cy="76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6877050" y="5791200"/>
            <a:ext cx="76200" cy="76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6877050" y="6972300"/>
            <a:ext cx="76200" cy="76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781050" y="1447800"/>
            <a:ext cx="4143375" cy="40957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7"/>
          <a:srcRect/>
          <a:stretch/>
        </p:blipFill>
        <p:spPr>
          <a:xfrm>
            <a:off x="3267075" y="3667125"/>
            <a:ext cx="666750" cy="6667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8"/>
          <a:srcRect/>
          <a:stretch/>
        </p:blipFill>
        <p:spPr>
          <a:xfrm>
            <a:off x="3762375" y="5200650"/>
            <a:ext cx="666750" cy="6667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9"/>
          <a:srcRect/>
          <a:stretch/>
        </p:blipFill>
        <p:spPr>
          <a:xfrm>
            <a:off x="2552700" y="6210300"/>
            <a:ext cx="666750" cy="6667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0"/>
          <a:srcRect/>
          <a:stretch/>
        </p:blipFill>
        <p:spPr>
          <a:xfrm>
            <a:off x="1162050" y="5305425"/>
            <a:ext cx="666750" cy="6667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1"/>
          <a:srcRect/>
          <a:stretch/>
        </p:blipFill>
        <p:spPr>
          <a:xfrm>
            <a:off x="1619250" y="3724275"/>
            <a:ext cx="666750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3477875" cy="82105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81050" y="3676650"/>
            <a:ext cx="1514475" cy="160799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162800" y="3562350"/>
            <a:ext cx="1524000" cy="161810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81050" y="5667375"/>
            <a:ext cx="5734050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9625" y="3000375"/>
            <a:ext cx="2790825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09625" y="1400175"/>
            <a:ext cx="11582400" cy="1028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00100" y="2724150"/>
            <a:ext cx="11277600" cy="182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781050" y="533400"/>
            <a:ext cx="3752850" cy="7048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819650" y="847725"/>
            <a:ext cx="4886362" cy="4758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190625" y="4181475"/>
            <a:ext cx="696497" cy="696497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6734175" y="3133725"/>
            <a:ext cx="9525" cy="467677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2762250" y="3952875"/>
            <a:ext cx="3622072" cy="10572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9144000" y="3952875"/>
            <a:ext cx="3429000" cy="105727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781050" y="6810375"/>
            <a:ext cx="1616520" cy="86762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7162800" y="6810375"/>
            <a:ext cx="1616520" cy="86762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2762250" y="6810375"/>
            <a:ext cx="1616520" cy="86762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9144000" y="6810375"/>
            <a:ext cx="1616520" cy="86762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4695825" y="6810375"/>
            <a:ext cx="1744382" cy="867624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1077575" y="6810375"/>
            <a:ext cx="1744382" cy="867624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2914650" y="7010400"/>
            <a:ext cx="310521" cy="438378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848225" y="7010400"/>
            <a:ext cx="438378" cy="438378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1457325" y="6953250"/>
            <a:ext cx="840228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7743825" y="7029450"/>
            <a:ext cx="942975" cy="4953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9705975" y="7029450"/>
            <a:ext cx="942975" cy="4953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11820525" y="7000875"/>
            <a:ext cx="942975" cy="4953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3371850" y="7010400"/>
            <a:ext cx="840228" cy="428625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5467350" y="6962775"/>
            <a:ext cx="812829" cy="5715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7162800" y="5581650"/>
            <a:ext cx="5695950" cy="11811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895350" y="7010400"/>
            <a:ext cx="419100" cy="43815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9248775" y="7048500"/>
            <a:ext cx="352425" cy="390525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4"/>
          <a:srcRect/>
          <a:stretch/>
        </p:blipFill>
        <p:spPr>
          <a:xfrm>
            <a:off x="7562850" y="4010025"/>
            <a:ext cx="751303" cy="751303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>
            <a:off x="7315200" y="7086600"/>
            <a:ext cx="323850" cy="32385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rcRect/>
          <a:stretch/>
        </p:blipFill>
        <p:spPr>
          <a:xfrm>
            <a:off x="11239500" y="7029450"/>
            <a:ext cx="43815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3477875" cy="82105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81050" y="3581400"/>
            <a:ext cx="1514475" cy="160799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191375" y="3600450"/>
            <a:ext cx="1495425" cy="15918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09625" y="5600700"/>
            <a:ext cx="5734050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9625" y="3038475"/>
            <a:ext cx="2790825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09625" y="1438275"/>
            <a:ext cx="11582400" cy="1028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00100" y="2762250"/>
            <a:ext cx="11277600" cy="182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781050" y="533400"/>
            <a:ext cx="3752850" cy="7048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819650" y="847725"/>
            <a:ext cx="4886362" cy="4758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238250" y="4038600"/>
            <a:ext cx="696497" cy="696497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6800850" y="3171825"/>
            <a:ext cx="9525" cy="467677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2667000" y="3857625"/>
            <a:ext cx="3619500" cy="10572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9039225" y="3905250"/>
            <a:ext cx="3619500" cy="105727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781050" y="6781800"/>
            <a:ext cx="1616520" cy="86762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7162800" y="6753225"/>
            <a:ext cx="1616525" cy="86762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2762250" y="6781800"/>
            <a:ext cx="1616525" cy="86762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9144000" y="6753225"/>
            <a:ext cx="1616525" cy="86762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4695825" y="6781800"/>
            <a:ext cx="1744387" cy="867624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1077575" y="6753225"/>
            <a:ext cx="1744387" cy="867624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343025" y="6934200"/>
            <a:ext cx="952500" cy="571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7781925" y="6943725"/>
            <a:ext cx="942975" cy="495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9763125" y="6943725"/>
            <a:ext cx="942975" cy="4953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11820525" y="6877050"/>
            <a:ext cx="942975" cy="61912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3381375" y="6934200"/>
            <a:ext cx="981075" cy="571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5467350" y="6877050"/>
            <a:ext cx="812825" cy="714375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7229475" y="5610225"/>
            <a:ext cx="5695950" cy="11811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7229475" y="7115175"/>
            <a:ext cx="476250" cy="25717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923925" y="7010400"/>
            <a:ext cx="266700" cy="3810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2867025" y="7010400"/>
            <a:ext cx="381000" cy="3810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857750" y="7058025"/>
            <a:ext cx="419100" cy="28575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4"/>
          <a:srcRect/>
          <a:stretch/>
        </p:blipFill>
        <p:spPr>
          <a:xfrm>
            <a:off x="7562850" y="4010025"/>
            <a:ext cx="768521" cy="768521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>
            <a:off x="9296400" y="6972300"/>
            <a:ext cx="310521" cy="43837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rcRect/>
          <a:stretch/>
        </p:blipFill>
        <p:spPr>
          <a:xfrm>
            <a:off x="11325225" y="6962775"/>
            <a:ext cx="25717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3477875" cy="82105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14350" y="3619500"/>
            <a:ext cx="498423" cy="15525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14350" y="6457950"/>
            <a:ext cx="498423" cy="17859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14350" y="5114925"/>
            <a:ext cx="498423" cy="1371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71575" y="3619500"/>
            <a:ext cx="6581775" cy="10001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171575" y="5057775"/>
            <a:ext cx="6581775" cy="75438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171575" y="6305550"/>
            <a:ext cx="6581775" cy="75468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514350" y="2876550"/>
            <a:ext cx="2790825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14350" y="1609725"/>
            <a:ext cx="11582400" cy="6286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514350" y="2571750"/>
            <a:ext cx="11277600" cy="1828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514350" y="552450"/>
            <a:ext cx="4095750" cy="7048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4886325" y="885825"/>
            <a:ext cx="4886362" cy="4758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7"/>
          <a:srcRect/>
          <a:stretch/>
        </p:blipFill>
        <p:spPr>
          <a:xfrm>
            <a:off x="8858250" y="3276600"/>
            <a:ext cx="3609975" cy="1714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8"/>
          <a:srcRect/>
          <a:stretch/>
        </p:blipFill>
        <p:spPr>
          <a:xfrm>
            <a:off x="8858250" y="3629025"/>
            <a:ext cx="3609975" cy="65722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8858250" y="5305425"/>
            <a:ext cx="3609975" cy="6667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/>
          <a:srcRect/>
          <a:stretch/>
        </p:blipFill>
        <p:spPr>
          <a:xfrm>
            <a:off x="8858250" y="6153150"/>
            <a:ext cx="3609975" cy="65722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31"/>
          <a:srcRect/>
          <a:stretch/>
        </p:blipFill>
        <p:spPr>
          <a:xfrm>
            <a:off x="8858250" y="6991350"/>
            <a:ext cx="3609975" cy="65722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/>
          <a:srcRect/>
          <a:stretch/>
        </p:blipFill>
        <p:spPr>
          <a:xfrm>
            <a:off x="8858250" y="4467225"/>
            <a:ext cx="3609975" cy="6667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8505825" y="2914650"/>
            <a:ext cx="4229100" cy="5057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3477875" cy="82105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14350" y="3619500"/>
            <a:ext cx="498421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14350" y="6419850"/>
            <a:ext cx="498421" cy="17859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14350" y="5105400"/>
            <a:ext cx="498421" cy="13620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38250" y="3552825"/>
            <a:ext cx="6581775" cy="94518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38250" y="5048250"/>
            <a:ext cx="6581775" cy="9239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238250" y="6353175"/>
            <a:ext cx="6581775" cy="9239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514350" y="2876550"/>
            <a:ext cx="2790825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14350" y="1609725"/>
            <a:ext cx="11582400" cy="6286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514350" y="2571750"/>
            <a:ext cx="11277600" cy="1828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514350" y="552450"/>
            <a:ext cx="4095750" cy="7048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4886325" y="885825"/>
            <a:ext cx="4886362" cy="4758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7"/>
          <a:srcRect/>
          <a:stretch/>
        </p:blipFill>
        <p:spPr>
          <a:xfrm>
            <a:off x="8486775" y="3476625"/>
            <a:ext cx="4457700" cy="50482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8"/>
          <a:srcRect/>
          <a:stretch/>
        </p:blipFill>
        <p:spPr>
          <a:xfrm>
            <a:off x="8486775" y="4333875"/>
            <a:ext cx="4457700" cy="149542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8486775" y="6181725"/>
            <a:ext cx="4457700" cy="12477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8201025" y="3086100"/>
            <a:ext cx="5029200" cy="46958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4596533" cy="82105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14592300" cy="82105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0" y="2476500"/>
            <a:ext cx="14592300" cy="3086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191000" y="3362325"/>
            <a:ext cx="6200775" cy="13525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Arya Chandra</cp:lastModifiedBy>
  <cp:revision>2</cp:revision>
  <dcterms:created xsi:type="dcterms:W3CDTF">2022-10-30T05:35:53Z</dcterms:created>
  <dcterms:modified xsi:type="dcterms:W3CDTF">2022-12-27T07:33:43Z</dcterms:modified>
</cp:coreProperties>
</file>